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9"/>
  </p:notesMasterIdLst>
  <p:sldIdLst>
    <p:sldId id="256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7B3C-AF7D-4D14-A01D-3C005F7F3607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EED2-2EF0-48B9-A4F1-9D50CB69DE94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10AD2-7CF7-4A4D-A848-94D374B108E0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RP-250909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4BB5-ADCD-4B58-A667-0309E4614296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9A93-88DB-4D9A-9606-80C9426FE873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5DE8-AD1A-48DA-A4E1-7A06ADB5053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2A4D-26B6-4AD4-B5FE-67A980E0B584}" type="datetime1">
              <a:rPr lang="en-GB" smtClean="0"/>
              <a:t>13/06/2025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C38C-A5FC-4479-A664-109FB7F52D9D}" type="datetime1">
              <a:rPr lang="en-GB" smtClean="0"/>
              <a:t>13/06/2025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6169-8B7F-430A-A6F6-EACF3B7818B2}" type="datetime1">
              <a:rPr lang="en-GB" smtClean="0"/>
              <a:t>13/06/2025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1C61A-54C2-4876-B30B-BB161035CE44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74A2-2909-4B1E-A0E9-713D8562C2C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1D3BE-83BE-448E-9796-3C066E09616E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Spec_Modernisation@list.etsi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20953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Way of Working for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(SP-250802)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1"/>
                </a:solidFill>
                <a:latin typeface="Nokia Pure Headline Light" panose="020B0304040602060303" pitchFamily="34" charset="0"/>
              </a:rPr>
              <a:t>SP-250859</a:t>
            </a:r>
            <a:endParaRPr lang="en-GB" dirty="0">
              <a:solidFill>
                <a:schemeClr val="accent1"/>
              </a:solidFill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4467226"/>
            <a:ext cx="9144000" cy="1940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SI Rapporteurs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June</a:t>
            </a:r>
            <a:r>
              <a:rPr lang="en-US" sz="2400" dirty="0">
                <a:latin typeface="Nokia Pure Headline Light" panose="020B0304040602060303" pitchFamily="34" charset="0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241C-23CD-7B9A-C063-B464DB6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915035"/>
          </a:xfrm>
        </p:spPr>
        <p:txBody>
          <a:bodyPr/>
          <a:lstStyle/>
          <a:p>
            <a:r>
              <a:rPr lang="en-GB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9376B-7FFA-6AB6-DE40-660FA06F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1373125"/>
            <a:ext cx="6500347" cy="4690872"/>
          </a:xfrm>
        </p:spPr>
        <p:txBody>
          <a:bodyPr>
            <a:normAutofit/>
          </a:bodyPr>
          <a:lstStyle/>
          <a:p>
            <a:r>
              <a:rPr lang="en-GB" sz="2400" dirty="0"/>
              <a:t>Dedicated email reflector to be established:</a:t>
            </a:r>
          </a:p>
          <a:p>
            <a:pPr lvl="1"/>
            <a:r>
              <a:rPr lang="en-GB" sz="2000" dirty="0">
                <a:hlinkClick r:id="rId2"/>
              </a:rPr>
              <a:t>3GPP_Spec_Modernisation@list.etsi.org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Open to delegates from all WGs/TSGs across 3GPP</a:t>
            </a:r>
          </a:p>
          <a:p>
            <a:r>
              <a:rPr lang="en-GB" sz="2400" dirty="0"/>
              <a:t>Formal conference calls to progress study between TSG meetings</a:t>
            </a:r>
          </a:p>
          <a:p>
            <a:pPr lvl="1"/>
            <a:r>
              <a:rPr lang="en-GB" sz="2000" dirty="0"/>
              <a:t>Chaired by rotation among the rapporteurs</a:t>
            </a:r>
          </a:p>
          <a:p>
            <a:pPr lvl="1"/>
            <a:r>
              <a:rPr lang="en-GB" sz="2000" dirty="0"/>
              <a:t>Registration via 3GPP portal</a:t>
            </a:r>
          </a:p>
          <a:p>
            <a:r>
              <a:rPr lang="en-GB" sz="2400" dirty="0"/>
              <a:t>Tdocs allocation to be based on 3GU - details to be confirmed by MCC </a:t>
            </a:r>
          </a:p>
          <a:p>
            <a:r>
              <a:rPr lang="en-GB" sz="2400" dirty="0"/>
              <a:t>Progress will be presented to joint TSG SA/RAN/CT session of each TSGs meeting </a:t>
            </a:r>
          </a:p>
          <a:p>
            <a:pPr lvl="1"/>
            <a:r>
              <a:rPr lang="en-GB" sz="2000" dirty="0"/>
              <a:t>Provisionally 12-13h on Tuesdays of the TSG week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2B288E-4808-1D56-4C68-2A892738FBBE}"/>
              </a:ext>
            </a:extLst>
          </p:cNvPr>
          <p:cNvSpPr txBox="1">
            <a:spLocks/>
          </p:cNvSpPr>
          <p:nvPr/>
        </p:nvSpPr>
        <p:spPr>
          <a:xfrm>
            <a:off x="7687935" y="1373125"/>
            <a:ext cx="3846578" cy="469087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Planned conference calls</a:t>
            </a:r>
          </a:p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13-15h CET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#0 Thu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 – Information session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23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6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Wed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Wed 8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Wed 29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Mon 24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Nov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#7 Wed 14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Jan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#8 Wed 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#9 Wed 25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marL="457200" lvl="1" indent="0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  <a:p>
            <a:pPr marL="0" indent="0">
              <a:buNone/>
            </a:pP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Plus additional training/tutorial calls as needed.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30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211</Words>
  <Application>Microsoft Office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Nokia Pure Headline Light</vt:lpstr>
      <vt:lpstr>Nokia Pure Text Light</vt:lpstr>
      <vt:lpstr>Office Theme</vt:lpstr>
      <vt:lpstr>Way of Working for Study on Modernization  of Specification Format and Procedures for 6G (SP-250802)</vt:lpstr>
      <vt:lpstr>Way of working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Matthew Baker</cp:lastModifiedBy>
  <cp:revision>10</cp:revision>
  <dcterms:created xsi:type="dcterms:W3CDTF">2025-05-27T14:05:55Z</dcterms:created>
  <dcterms:modified xsi:type="dcterms:W3CDTF">2025-06-13T09:08:02Z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